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3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7271"/>
    <a:srgbClr val="459EBA"/>
    <a:srgbClr val="2CC0B6"/>
    <a:srgbClr val="0F8AAE"/>
    <a:srgbClr val="418381"/>
    <a:srgbClr val="50703E"/>
    <a:srgbClr val="3A93CF"/>
    <a:srgbClr val="28576D"/>
    <a:srgbClr val="00928D"/>
    <a:srgbClr val="0D89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89" d="100"/>
          <a:sy n="189" d="100"/>
        </p:scale>
        <p:origin x="485" y="144"/>
      </p:cViewPr>
      <p:guideLst>
        <p:guide orient="horz" pos="113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7D4312-1B3F-4BBC-A5B1-EF1DAC3B6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2743872-46ED-4DA8-B748-30FDC8B6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761755-644F-4945-8308-4D63B27ED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8F7EED-376D-40F5-BC39-6985A955F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56CB5C-4205-481C-980F-D0298BE7A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968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1261C9-2387-42AB-81EB-AD8ABB3BD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B5693E-D0E9-46F0-BF74-6AD401847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A39213-8729-4DCB-BBE2-B932F63AD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57DDD7-F88C-4F29-B535-BF356E74C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8FD006-741A-4EA8-8345-9583649BA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881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EF050B1-00DD-4A72-9F7D-9141FAA564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CC1514-3231-4FAF-96A9-750139C0A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6FEC32-37ED-4A12-A408-A262520BE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04E2CE-88E6-4D3A-A93F-B040A1DB6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73F88B-030B-42D6-AC37-51E9E4D16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85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99E725-C308-486D-8D1C-C4A8CE39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51E4F9-3FC2-4710-BD53-CD424D0CF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FDA251-A543-40EA-A05C-439866600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9820A0-0ECD-4EAE-AC0F-EE0CFFAE7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C4D6B9-AF28-42AF-AA90-844AD4BB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8312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6DE98C-0213-4C72-9B30-CDC198265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643677-738B-422C-9124-69587EF2B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49FEB0-926F-41E5-9438-4C095F7E8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A025E2-21A8-4C6B-9405-CE931C5C8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186A24-DD53-41A1-9659-F443EEA7F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9925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AD0277-49B4-45AE-A725-FF37CD8DC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441610-50E7-4794-9246-BEBABAFE4C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48ACF9-5F79-436E-859A-195DC68EFA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C4C2B3-9F65-4025-A6DA-DF4C71B74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A7AA78-AF76-487B-8FA2-F5E76CD4B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C890EB-1FCE-47B3-8458-32B6175C4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428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3A308B-0EE1-4426-8478-85DDD628C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A309E2-F1A6-4E78-AF79-A25661DC2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A3555A-830B-4ACF-ABAA-22E50CFA8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717513-7692-4D95-9173-497F3E9BA5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4AD2E48-3164-46B0-92A9-9AE201CE86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91CB781-CE78-4ADD-8C15-C8A421EB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F175855-B9EE-4FAE-9F7C-2CAF8C450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19D39CC-CD0D-48DE-8538-96AFAFF7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36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8BE377-013D-4F9A-8123-982B3FD32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1F08E1-B800-43C9-9BE7-9698B9979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EB20ED-FC90-4E08-80C4-7D47D00CB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0D0B79-0A87-4F4F-8000-CB3F121E3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161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0D10F4-0599-481B-969D-F54739C9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170A608-3D9E-4172-8A19-FACEF81D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5535B7-6480-4D3C-89FB-A3369C0C1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136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A6C20-5C9C-4AE0-8E0D-45C81BCC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879AFD-22E6-4E67-8FCE-FA347633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4D7228-20DA-4F12-95CE-F31A2511A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095AD0-0A2D-4C24-AFAE-90A7C2841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A9A0FA-838C-4175-8B30-0962FE30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FA86C7-64F6-4BD7-99F9-64CFECE5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877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C11EC8-1D06-4842-A55C-97DFC2206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3B66325-3CD3-43CB-AD15-D82285ABC2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D75088-4BA1-457B-BF31-B81E78A2A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E9E889-039A-464A-9B71-0A2444235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B65531-1683-49D7-BBCD-1B10FEDEF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D5891E-D014-479F-BF60-9DC1BEBF5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229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0D5CAA1-9FF7-4201-A47D-4FD603916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2D85C0-1A25-4E9D-8B62-90D934440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B8F5AC-DDBA-4039-BEB8-311BA07FE8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4AD51F-5CB5-4FDC-B729-356B8A5B7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AD1D4B-52A6-4EB5-9627-655EED22F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656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DB9CC21-5545-4BDB-9E37-DCFAA9413A46}"/>
              </a:ext>
            </a:extLst>
          </p:cNvPr>
          <p:cNvSpPr txBox="1"/>
          <p:nvPr/>
        </p:nvSpPr>
        <p:spPr>
          <a:xfrm>
            <a:off x="516834" y="588523"/>
            <a:ext cx="4027870" cy="1720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Sakiyary’s</a:t>
            </a:r>
          </a:p>
          <a:p>
            <a:r>
              <a:rPr lang="en-US" altLang="zh-CN" dirty="0"/>
              <a:t>Infinite</a:t>
            </a:r>
          </a:p>
          <a:p>
            <a:r>
              <a:rPr lang="en-US" altLang="zh-CN" dirty="0"/>
              <a:t>2048!!!</a:t>
            </a:r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4B4A1BE4-2483-4889-821A-9032E98AD204}"/>
              </a:ext>
            </a:extLst>
          </p:cNvPr>
          <p:cNvSpPr/>
          <p:nvPr/>
        </p:nvSpPr>
        <p:spPr>
          <a:xfrm>
            <a:off x="4960374" y="2472813"/>
            <a:ext cx="2035278" cy="609600"/>
          </a:xfrm>
          <a:prstGeom prst="roundRect">
            <a:avLst/>
          </a:prstGeom>
          <a:solidFill>
            <a:srgbClr val="459EBA"/>
          </a:solidFill>
          <a:ln w="57150">
            <a:solidFill>
              <a:srgbClr val="2CC0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3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START</a:t>
            </a:r>
            <a:endParaRPr lang="zh-CN" altLang="en-US" sz="36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49BA414-1226-4166-816B-D8B319C6E483}"/>
              </a:ext>
            </a:extLst>
          </p:cNvPr>
          <p:cNvSpPr txBox="1"/>
          <p:nvPr/>
        </p:nvSpPr>
        <p:spPr>
          <a:xfrm>
            <a:off x="1395501" y="2777615"/>
            <a:ext cx="38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2</a:t>
            </a:r>
            <a:endParaRPr lang="zh-CN" alt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DC9696-842F-4803-BDC2-595A3202E607}"/>
              </a:ext>
            </a:extLst>
          </p:cNvPr>
          <p:cNvSpPr txBox="1"/>
          <p:nvPr/>
        </p:nvSpPr>
        <p:spPr>
          <a:xfrm>
            <a:off x="2462301" y="2726815"/>
            <a:ext cx="38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4</a:t>
            </a:r>
            <a:endParaRPr lang="zh-CN" alt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AF07E3B-071C-4DB0-A8A6-16DE62470507}"/>
              </a:ext>
            </a:extLst>
          </p:cNvPr>
          <p:cNvSpPr txBox="1"/>
          <p:nvPr/>
        </p:nvSpPr>
        <p:spPr>
          <a:xfrm>
            <a:off x="3401392" y="2905780"/>
            <a:ext cx="631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-15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16</a:t>
            </a:r>
            <a:endParaRPr lang="zh-CN" altLang="en-US" sz="2800" b="1" spc="-15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99DFAD1-45E6-46FD-A8F0-1CD0DB869C53}"/>
              </a:ext>
            </a:extLst>
          </p:cNvPr>
          <p:cNvSpPr txBox="1"/>
          <p:nvPr/>
        </p:nvSpPr>
        <p:spPr>
          <a:xfrm>
            <a:off x="4355192" y="3672197"/>
            <a:ext cx="724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32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B2A7C9A-4765-46DF-9F88-38F92D225EAD}"/>
              </a:ext>
            </a:extLst>
          </p:cNvPr>
          <p:cNvSpPr txBox="1"/>
          <p:nvPr/>
        </p:nvSpPr>
        <p:spPr>
          <a:xfrm>
            <a:off x="2974757" y="4063136"/>
            <a:ext cx="78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64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B4CF15E-9A56-4BB4-BA37-C23A3557CE9D}"/>
              </a:ext>
            </a:extLst>
          </p:cNvPr>
          <p:cNvSpPr txBox="1"/>
          <p:nvPr/>
        </p:nvSpPr>
        <p:spPr>
          <a:xfrm>
            <a:off x="4273082" y="4268241"/>
            <a:ext cx="882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128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B33D104-D569-4C46-A94A-89D10DEBC570}"/>
              </a:ext>
            </a:extLst>
          </p:cNvPr>
          <p:cNvSpPr txBox="1"/>
          <p:nvPr/>
        </p:nvSpPr>
        <p:spPr>
          <a:xfrm>
            <a:off x="5555973" y="4333964"/>
            <a:ext cx="964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256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0FCF4C0-E9BC-4178-8960-987D38B160B0}"/>
              </a:ext>
            </a:extLst>
          </p:cNvPr>
          <p:cNvSpPr txBox="1"/>
          <p:nvPr/>
        </p:nvSpPr>
        <p:spPr>
          <a:xfrm>
            <a:off x="6697869" y="4102434"/>
            <a:ext cx="844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512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02C6F27-ADD6-42CC-8B1B-01F0AD8F54F3}"/>
              </a:ext>
            </a:extLst>
          </p:cNvPr>
          <p:cNvSpPr txBox="1"/>
          <p:nvPr/>
        </p:nvSpPr>
        <p:spPr>
          <a:xfrm>
            <a:off x="5407440" y="5057550"/>
            <a:ext cx="1152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2048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5269862-8D6B-4A06-B2CF-03AB0DB0477C}"/>
              </a:ext>
            </a:extLst>
          </p:cNvPr>
          <p:cNvSpPr txBox="1"/>
          <p:nvPr/>
        </p:nvSpPr>
        <p:spPr>
          <a:xfrm>
            <a:off x="3890974" y="5259550"/>
            <a:ext cx="1113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1024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2A090BA-4002-49CF-8F6C-5804F5FCBC7F}"/>
              </a:ext>
            </a:extLst>
          </p:cNvPr>
          <p:cNvSpPr txBox="1"/>
          <p:nvPr/>
        </p:nvSpPr>
        <p:spPr>
          <a:xfrm>
            <a:off x="6765591" y="4934510"/>
            <a:ext cx="1152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4096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FAF1E8D-7BE3-4E47-9439-CD4F777D9D1C}"/>
              </a:ext>
            </a:extLst>
          </p:cNvPr>
          <p:cNvSpPr txBox="1"/>
          <p:nvPr/>
        </p:nvSpPr>
        <p:spPr>
          <a:xfrm>
            <a:off x="8248730" y="4857184"/>
            <a:ext cx="1113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8192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ACD22AC-7B78-4A0B-A997-62A4055328E5}"/>
              </a:ext>
            </a:extLst>
          </p:cNvPr>
          <p:cNvSpPr txBox="1"/>
          <p:nvPr/>
        </p:nvSpPr>
        <p:spPr>
          <a:xfrm>
            <a:off x="2897415" y="2439375"/>
            <a:ext cx="631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-15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8</a:t>
            </a:r>
            <a:endParaRPr lang="zh-CN" altLang="en-US" sz="2800" b="1" spc="-15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pic>
        <p:nvPicPr>
          <p:cNvPr id="18" name="图片 17" descr="背景图案&#10;&#10;描述已自动生成">
            <a:extLst>
              <a:ext uri="{FF2B5EF4-FFF2-40B4-BE49-F238E27FC236}">
                <a16:creationId xmlns:a16="http://schemas.microsoft.com/office/drawing/2014/main" id="{884D12F0-AFDE-447C-935C-9BFD77CBC6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232" y="646681"/>
            <a:ext cx="2213680" cy="221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31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9E94C2DC-883C-4FC2-8D60-15B940EBE4B0}"/>
              </a:ext>
            </a:extLst>
          </p:cNvPr>
          <p:cNvSpPr/>
          <p:nvPr/>
        </p:nvSpPr>
        <p:spPr>
          <a:xfrm flipH="1" flipV="1">
            <a:off x="9058295" y="585350"/>
            <a:ext cx="3086668" cy="3086668"/>
          </a:xfrm>
          <a:prstGeom prst="roundRect">
            <a:avLst>
              <a:gd name="adj" fmla="val 5129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F47404A-4EEC-4CE8-9E8B-4198130F0839}"/>
              </a:ext>
            </a:extLst>
          </p:cNvPr>
          <p:cNvGrpSpPr/>
          <p:nvPr/>
        </p:nvGrpSpPr>
        <p:grpSpPr>
          <a:xfrm>
            <a:off x="4753897" y="2128684"/>
            <a:ext cx="2684206" cy="2600632"/>
            <a:chOff x="1691148" y="673508"/>
            <a:chExt cx="4100040" cy="4100040"/>
          </a:xfrm>
          <a:solidFill>
            <a:srgbClr val="2B7271">
              <a:alpha val="78000"/>
            </a:srgbClr>
          </a:solidFill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FE90DC6F-DA7B-4114-A32D-AB71C933D0AF}"/>
                </a:ext>
              </a:extLst>
            </p:cNvPr>
            <p:cNvSpPr/>
            <p:nvPr/>
          </p:nvSpPr>
          <p:spPr>
            <a:xfrm>
              <a:off x="169114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477043B1-FED2-4215-B70B-6DBF44212A2B}"/>
                </a:ext>
              </a:extLst>
            </p:cNvPr>
            <p:cNvSpPr/>
            <p:nvPr/>
          </p:nvSpPr>
          <p:spPr>
            <a:xfrm>
              <a:off x="275302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AB225A64-3E3D-4149-BE85-4C0EEC5FD943}"/>
                </a:ext>
              </a:extLst>
            </p:cNvPr>
            <p:cNvSpPr/>
            <p:nvPr/>
          </p:nvSpPr>
          <p:spPr>
            <a:xfrm>
              <a:off x="169114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29FF769D-822D-4D03-80FF-EA4FE70628A6}"/>
                </a:ext>
              </a:extLst>
            </p:cNvPr>
            <p:cNvSpPr/>
            <p:nvPr/>
          </p:nvSpPr>
          <p:spPr>
            <a:xfrm>
              <a:off x="275302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8E670CF8-4D0B-4DEE-846E-E646C2B190D7}"/>
                </a:ext>
              </a:extLst>
            </p:cNvPr>
            <p:cNvSpPr/>
            <p:nvPr/>
          </p:nvSpPr>
          <p:spPr>
            <a:xfrm>
              <a:off x="381490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A2B80067-67FD-41C4-A906-720F450142B9}"/>
                </a:ext>
              </a:extLst>
            </p:cNvPr>
            <p:cNvSpPr/>
            <p:nvPr/>
          </p:nvSpPr>
          <p:spPr>
            <a:xfrm>
              <a:off x="487678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D60F7EDC-39D6-49A4-A1CF-EB7B463C7325}"/>
                </a:ext>
              </a:extLst>
            </p:cNvPr>
            <p:cNvSpPr/>
            <p:nvPr/>
          </p:nvSpPr>
          <p:spPr>
            <a:xfrm>
              <a:off x="381490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B23CD3CD-8E00-41C3-B5DD-35F410C2D1BE}"/>
                </a:ext>
              </a:extLst>
            </p:cNvPr>
            <p:cNvSpPr/>
            <p:nvPr/>
          </p:nvSpPr>
          <p:spPr>
            <a:xfrm>
              <a:off x="487678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110ABBA2-BD9F-4FEF-AF6A-50BC93C632EC}"/>
                </a:ext>
              </a:extLst>
            </p:cNvPr>
            <p:cNvSpPr/>
            <p:nvPr/>
          </p:nvSpPr>
          <p:spPr>
            <a:xfrm>
              <a:off x="169114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3C8565FD-A2EA-4730-9009-11E04693E62B}"/>
                </a:ext>
              </a:extLst>
            </p:cNvPr>
            <p:cNvSpPr/>
            <p:nvPr/>
          </p:nvSpPr>
          <p:spPr>
            <a:xfrm>
              <a:off x="275302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B9627450-CE17-4629-B04D-586E054A6A0D}"/>
                </a:ext>
              </a:extLst>
            </p:cNvPr>
            <p:cNvSpPr/>
            <p:nvPr/>
          </p:nvSpPr>
          <p:spPr>
            <a:xfrm>
              <a:off x="169114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7DFB9065-894E-4DC8-9A6F-006F1E2525A9}"/>
                </a:ext>
              </a:extLst>
            </p:cNvPr>
            <p:cNvSpPr/>
            <p:nvPr/>
          </p:nvSpPr>
          <p:spPr>
            <a:xfrm>
              <a:off x="275302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F0565E38-FA5F-496D-9849-CA9B2F6FB5E2}"/>
                </a:ext>
              </a:extLst>
            </p:cNvPr>
            <p:cNvSpPr/>
            <p:nvPr/>
          </p:nvSpPr>
          <p:spPr>
            <a:xfrm>
              <a:off x="381490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C8E781B8-077B-4447-8D16-3FB5AD041C74}"/>
                </a:ext>
              </a:extLst>
            </p:cNvPr>
            <p:cNvSpPr/>
            <p:nvPr/>
          </p:nvSpPr>
          <p:spPr>
            <a:xfrm>
              <a:off x="487678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B1507F4C-146C-4080-91F5-DA74C2B23904}"/>
                </a:ext>
              </a:extLst>
            </p:cNvPr>
            <p:cNvSpPr/>
            <p:nvPr/>
          </p:nvSpPr>
          <p:spPr>
            <a:xfrm>
              <a:off x="381490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D89C4DAE-8FB6-43C2-BE75-5DA33D8ADF7A}"/>
                </a:ext>
              </a:extLst>
            </p:cNvPr>
            <p:cNvSpPr/>
            <p:nvPr/>
          </p:nvSpPr>
          <p:spPr>
            <a:xfrm>
              <a:off x="487678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6" descr="图片包含 男人, 水, 黑暗, 桌子&#10;&#10;描述已自动生成">
            <a:extLst>
              <a:ext uri="{FF2B5EF4-FFF2-40B4-BE49-F238E27FC236}">
                <a16:creationId xmlns:a16="http://schemas.microsoft.com/office/drawing/2014/main" id="{26639B44-4C3E-4796-B844-EA8312A39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3" y="791307"/>
            <a:ext cx="4242842" cy="238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95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BD561C4-D5AB-4427-906F-704C7913B939}"/>
              </a:ext>
            </a:extLst>
          </p:cNvPr>
          <p:cNvSpPr txBox="1"/>
          <p:nvPr/>
        </p:nvSpPr>
        <p:spPr>
          <a:xfrm>
            <a:off x="3313688" y="1761241"/>
            <a:ext cx="2515621" cy="1178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pPr algn="r"/>
            <a:r>
              <a:rPr lang="en-US" altLang="zh-CN" b="0" dirty="0"/>
              <a:t>SCORE</a:t>
            </a:r>
            <a:r>
              <a:rPr lang="en-US" altLang="zh-CN" sz="3200" b="0" dirty="0"/>
              <a:t>:</a:t>
            </a:r>
          </a:p>
          <a:p>
            <a:pPr algn="r"/>
            <a:r>
              <a:rPr lang="en-US" altLang="zh-CN" b="0" dirty="0"/>
              <a:t>%BEST</a:t>
            </a:r>
            <a:r>
              <a:rPr lang="en-US" altLang="zh-CN" sz="3200" b="0" dirty="0"/>
              <a:t>: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5A124-F085-4F38-8E09-9F1B2B38272D}"/>
              </a:ext>
            </a:extLst>
          </p:cNvPr>
          <p:cNvSpPr txBox="1"/>
          <p:nvPr/>
        </p:nvSpPr>
        <p:spPr>
          <a:xfrm>
            <a:off x="3953301" y="1173708"/>
            <a:ext cx="1596789" cy="587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pPr algn="dist"/>
            <a:r>
              <a:rPr lang="en-US" altLang="zh-CN" sz="4000" b="0" dirty="0"/>
              <a:t>TIME</a:t>
            </a:r>
            <a:r>
              <a:rPr lang="en-US" altLang="zh-CN" sz="2800" b="0" dirty="0"/>
              <a:t>:</a:t>
            </a:r>
            <a:endParaRPr lang="zh-CN" altLang="en-US" sz="2800" b="0" dirty="0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B025795-038B-45A8-B3C6-EFB344DAC79E}"/>
              </a:ext>
            </a:extLst>
          </p:cNvPr>
          <p:cNvSpPr/>
          <p:nvPr/>
        </p:nvSpPr>
        <p:spPr>
          <a:xfrm>
            <a:off x="4698088" y="3768594"/>
            <a:ext cx="1080000" cy="720000"/>
          </a:xfrm>
          <a:prstGeom prst="roundRect">
            <a:avLst>
              <a:gd name="adj" fmla="val 9140"/>
            </a:avLst>
          </a:prstGeom>
          <a:solidFill>
            <a:srgbClr val="2B72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箭头: 手杖形 4">
            <a:extLst>
              <a:ext uri="{FF2B5EF4-FFF2-40B4-BE49-F238E27FC236}">
                <a16:creationId xmlns:a16="http://schemas.microsoft.com/office/drawing/2014/main" id="{4998EA6F-BA48-457C-A56A-5843BD2B235B}"/>
              </a:ext>
            </a:extLst>
          </p:cNvPr>
          <p:cNvSpPr/>
          <p:nvPr/>
        </p:nvSpPr>
        <p:spPr>
          <a:xfrm rot="2679853" flipH="1">
            <a:off x="7525852" y="1722459"/>
            <a:ext cx="877616" cy="886780"/>
          </a:xfrm>
          <a:prstGeom prst="uturnArrow">
            <a:avLst>
              <a:gd name="adj1" fmla="val 20491"/>
              <a:gd name="adj2" fmla="val 25000"/>
              <a:gd name="adj3" fmla="val 37153"/>
              <a:gd name="adj4" fmla="val 43750"/>
              <a:gd name="adj5" fmla="val 8490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箭头: 环形 5">
            <a:extLst>
              <a:ext uri="{FF2B5EF4-FFF2-40B4-BE49-F238E27FC236}">
                <a16:creationId xmlns:a16="http://schemas.microsoft.com/office/drawing/2014/main" id="{7163EFF4-337F-4161-B01C-092D46089356}"/>
              </a:ext>
            </a:extLst>
          </p:cNvPr>
          <p:cNvSpPr/>
          <p:nvPr/>
        </p:nvSpPr>
        <p:spPr>
          <a:xfrm>
            <a:off x="8747672" y="1626440"/>
            <a:ext cx="1318046" cy="1318046"/>
          </a:xfrm>
          <a:prstGeom prst="circularArrow">
            <a:avLst>
              <a:gd name="adj1" fmla="val 15006"/>
              <a:gd name="adj2" fmla="val 1855249"/>
              <a:gd name="adj3" fmla="val 9175905"/>
              <a:gd name="adj4" fmla="val 11527207"/>
              <a:gd name="adj5" fmla="val 1948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EC394B9-1153-4C9D-9A82-31123B20478D}"/>
              </a:ext>
            </a:extLst>
          </p:cNvPr>
          <p:cNvGrpSpPr/>
          <p:nvPr/>
        </p:nvGrpSpPr>
        <p:grpSpPr>
          <a:xfrm>
            <a:off x="10218635" y="1819945"/>
            <a:ext cx="849693" cy="931035"/>
            <a:chOff x="10456771" y="1803041"/>
            <a:chExt cx="849693" cy="93103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233D947-4DE1-49F6-B5E4-D7C156E85FFA}"/>
                </a:ext>
              </a:extLst>
            </p:cNvPr>
            <p:cNvSpPr/>
            <p:nvPr/>
          </p:nvSpPr>
          <p:spPr>
            <a:xfrm>
              <a:off x="10456771" y="1803041"/>
              <a:ext cx="287274" cy="9310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58BC93D-50F4-441A-9012-777177A0260A}"/>
                </a:ext>
              </a:extLst>
            </p:cNvPr>
            <p:cNvSpPr/>
            <p:nvPr/>
          </p:nvSpPr>
          <p:spPr>
            <a:xfrm>
              <a:off x="11019190" y="1803041"/>
              <a:ext cx="287274" cy="9310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箭头: 左 10">
            <a:extLst>
              <a:ext uri="{FF2B5EF4-FFF2-40B4-BE49-F238E27FC236}">
                <a16:creationId xmlns:a16="http://schemas.microsoft.com/office/drawing/2014/main" id="{EEA5AD96-64B2-4D0F-8764-8EB5E37D8ECE}"/>
              </a:ext>
            </a:extLst>
          </p:cNvPr>
          <p:cNvSpPr/>
          <p:nvPr/>
        </p:nvSpPr>
        <p:spPr>
          <a:xfrm>
            <a:off x="6104454" y="1836850"/>
            <a:ext cx="939345" cy="897226"/>
          </a:xfrm>
          <a:prstGeom prst="leftArrow">
            <a:avLst>
              <a:gd name="adj1" fmla="val 39091"/>
              <a:gd name="adj2" fmla="val 6183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6C1E91-6FB0-4D81-8447-F9055916C211}"/>
              </a:ext>
            </a:extLst>
          </p:cNvPr>
          <p:cNvSpPr txBox="1"/>
          <p:nvPr/>
        </p:nvSpPr>
        <p:spPr>
          <a:xfrm>
            <a:off x="534716" y="3599522"/>
            <a:ext cx="3618541" cy="587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sz="4000" b="0" dirty="0"/>
              <a:t>Game Over</a:t>
            </a:r>
            <a:endParaRPr lang="en-US" altLang="zh-CN" sz="2800" b="0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37D2718-6140-4BB0-8CAF-8E73913AC05B}"/>
              </a:ext>
            </a:extLst>
          </p:cNvPr>
          <p:cNvGrpSpPr/>
          <p:nvPr/>
        </p:nvGrpSpPr>
        <p:grpSpPr>
          <a:xfrm>
            <a:off x="6161190" y="1836849"/>
            <a:ext cx="847809" cy="897226"/>
            <a:chOff x="6471637" y="3251675"/>
            <a:chExt cx="1215305" cy="1286142"/>
          </a:xfrm>
        </p:grpSpPr>
        <p:sp>
          <p:nvSpPr>
            <p:cNvPr id="9" name="图文框 8">
              <a:extLst>
                <a:ext uri="{FF2B5EF4-FFF2-40B4-BE49-F238E27FC236}">
                  <a16:creationId xmlns:a16="http://schemas.microsoft.com/office/drawing/2014/main" id="{8572F6B6-7634-4131-8A45-84247C300761}"/>
                </a:ext>
              </a:extLst>
            </p:cNvPr>
            <p:cNvSpPr/>
            <p:nvPr/>
          </p:nvSpPr>
          <p:spPr>
            <a:xfrm>
              <a:off x="6691357" y="3251675"/>
              <a:ext cx="995585" cy="1286142"/>
            </a:xfrm>
            <a:prstGeom prst="frame">
              <a:avLst>
                <a:gd name="adj1" fmla="val 2491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箭头: 左 13">
              <a:extLst>
                <a:ext uri="{FF2B5EF4-FFF2-40B4-BE49-F238E27FC236}">
                  <a16:creationId xmlns:a16="http://schemas.microsoft.com/office/drawing/2014/main" id="{CC648919-801C-49D4-B862-FCA16CC8FE47}"/>
                </a:ext>
              </a:extLst>
            </p:cNvPr>
            <p:cNvSpPr/>
            <p:nvPr/>
          </p:nvSpPr>
          <p:spPr>
            <a:xfrm>
              <a:off x="6471637" y="3773522"/>
              <a:ext cx="800174" cy="764295"/>
            </a:xfrm>
            <a:prstGeom prst="leftArrow">
              <a:avLst>
                <a:gd name="adj1" fmla="val 39091"/>
                <a:gd name="adj2" fmla="val 6183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箭头: 五边形 14">
            <a:extLst>
              <a:ext uri="{FF2B5EF4-FFF2-40B4-BE49-F238E27FC236}">
                <a16:creationId xmlns:a16="http://schemas.microsoft.com/office/drawing/2014/main" id="{A14AAE2B-2DF6-470F-A6F8-74CB2BAC95C5}"/>
              </a:ext>
            </a:extLst>
          </p:cNvPr>
          <p:cNvSpPr/>
          <p:nvPr/>
        </p:nvSpPr>
        <p:spPr>
          <a:xfrm>
            <a:off x="1508376" y="1542032"/>
            <a:ext cx="487068" cy="709785"/>
          </a:xfrm>
          <a:prstGeom prst="homePlate">
            <a:avLst>
              <a:gd name="adj" fmla="val 11026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B6210ED-2AB3-4719-A05F-03EEAE776930}"/>
              </a:ext>
            </a:extLst>
          </p:cNvPr>
          <p:cNvSpPr txBox="1"/>
          <p:nvPr/>
        </p:nvSpPr>
        <p:spPr>
          <a:xfrm>
            <a:off x="486290" y="4488594"/>
            <a:ext cx="3618541" cy="587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sz="4000" b="0" dirty="0"/>
              <a:t>Have A Rest</a:t>
            </a:r>
            <a:endParaRPr lang="en-US" altLang="zh-CN" sz="2800" b="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CF1B305-6D69-4BCD-B566-E6D3F098BB35}"/>
              </a:ext>
            </a:extLst>
          </p:cNvPr>
          <p:cNvSpPr txBox="1"/>
          <p:nvPr/>
        </p:nvSpPr>
        <p:spPr>
          <a:xfrm>
            <a:off x="409377" y="5315968"/>
            <a:ext cx="3618541" cy="587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sz="4000" b="0" dirty="0"/>
              <a:t>YOU WIN</a:t>
            </a:r>
            <a:endParaRPr lang="en-US" altLang="zh-CN" sz="2800" b="0" dirty="0"/>
          </a:p>
        </p:txBody>
      </p:sp>
    </p:spTree>
    <p:extLst>
      <p:ext uri="{BB962C8B-B14F-4D97-AF65-F5344CB8AC3E}">
        <p14:creationId xmlns:p14="http://schemas.microsoft.com/office/powerpoint/2010/main" val="2188630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Words>32</Words>
  <Application>Microsoft Office PowerPoint</Application>
  <PresentationFormat>宽屏</PresentationFormat>
  <Paragraphs>23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Arial</vt:lpstr>
      <vt:lpstr>Copperplate Gothic Bold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薛成</dc:creator>
  <cp:lastModifiedBy>李 薛成</cp:lastModifiedBy>
  <cp:revision>6</cp:revision>
  <dcterms:created xsi:type="dcterms:W3CDTF">2021-12-10T14:52:14Z</dcterms:created>
  <dcterms:modified xsi:type="dcterms:W3CDTF">2021-12-13T16:24:54Z</dcterms:modified>
</cp:coreProperties>
</file>

<file path=docProps/thumbnail.jpeg>
</file>